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1" r:id="rId3"/>
    <p:sldId id="306" r:id="rId4"/>
    <p:sldId id="288" r:id="rId5"/>
    <p:sldId id="298" r:id="rId6"/>
    <p:sldId id="308" r:id="rId7"/>
    <p:sldId id="309" r:id="rId8"/>
    <p:sldId id="310" r:id="rId9"/>
    <p:sldId id="311" r:id="rId10"/>
    <p:sldId id="312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8E7"/>
    <a:srgbClr val="FFF869"/>
    <a:srgbClr val="8BE1FF"/>
    <a:srgbClr val="4BD0FF"/>
    <a:srgbClr val="FFFBAF"/>
    <a:srgbClr val="F9ED07"/>
    <a:srgbClr val="FCD8F2"/>
    <a:srgbClr val="FBC5EC"/>
    <a:srgbClr val="F8A2DF"/>
    <a:srgbClr val="FF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75" autoAdjust="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HS có</a:t>
            </a:r>
            <a:r>
              <a:rPr lang="en-US" baseline="0" smtClean="0"/>
              <a:t> thể làm 33 + 45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3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5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657990" y="209550"/>
            <a:ext cx="8333610" cy="1639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Trên ga có 3 đoàn tàu. </a:t>
            </a:r>
          </a:p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b) Đoàn tàu C có 15 toa chở khách và chở hàng. Trong đó có 3 toa chở hàng. Hỏi đoàn tàu C có bao nhiêu toa chở khách?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76193"/>
              </p:ext>
            </p:extLst>
          </p:nvPr>
        </p:nvGraphicFramePr>
        <p:xfrm>
          <a:off x="1934633" y="3625270"/>
          <a:ext cx="5181600" cy="93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/>
                <a:gridCol w="1036320"/>
                <a:gridCol w="1036320"/>
                <a:gridCol w="1036320"/>
                <a:gridCol w="1036320"/>
              </a:tblGrid>
              <a:tr h="930724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=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2031615" y="3802064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44433" y="3812041"/>
            <a:ext cx="7620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01833" y="3850643"/>
            <a:ext cx="838200" cy="5725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070705" y="3833718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4"/>
          <p:cNvSpPr txBox="1">
            <a:spLocks/>
          </p:cNvSpPr>
          <p:nvPr/>
        </p:nvSpPr>
        <p:spPr>
          <a:xfrm>
            <a:off x="2318354" y="4572000"/>
            <a:ext cx="4656613" cy="622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Em hãy nêu câu trả lời.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"/>
          <a:stretch/>
        </p:blipFill>
        <p:spPr bwMode="auto">
          <a:xfrm>
            <a:off x="80733" y="2372191"/>
            <a:ext cx="6864897" cy="62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itle 4"/>
          <p:cNvSpPr txBox="1">
            <a:spLocks/>
          </p:cNvSpPr>
          <p:nvPr/>
        </p:nvSpPr>
        <p:spPr>
          <a:xfrm>
            <a:off x="864870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4"/>
          <p:cNvSpPr txBox="1">
            <a:spLocks/>
          </p:cNvSpPr>
          <p:nvPr/>
        </p:nvSpPr>
        <p:spPr>
          <a:xfrm>
            <a:off x="1383856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1908810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3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itle 4"/>
          <p:cNvSpPr txBox="1">
            <a:spLocks/>
          </p:cNvSpPr>
          <p:nvPr/>
        </p:nvSpPr>
        <p:spPr>
          <a:xfrm>
            <a:off x="2413222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4"/>
          <p:cNvSpPr txBox="1">
            <a:spLocks/>
          </p:cNvSpPr>
          <p:nvPr/>
        </p:nvSpPr>
        <p:spPr>
          <a:xfrm>
            <a:off x="2912332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4"/>
          <p:cNvSpPr txBox="1">
            <a:spLocks/>
          </p:cNvSpPr>
          <p:nvPr/>
        </p:nvSpPr>
        <p:spPr>
          <a:xfrm>
            <a:off x="3431958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6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itle 4"/>
          <p:cNvSpPr txBox="1">
            <a:spLocks/>
          </p:cNvSpPr>
          <p:nvPr/>
        </p:nvSpPr>
        <p:spPr>
          <a:xfrm>
            <a:off x="3864806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7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4424053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8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4950682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9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itle 4"/>
          <p:cNvSpPr txBox="1">
            <a:spLocks/>
          </p:cNvSpPr>
          <p:nvPr/>
        </p:nvSpPr>
        <p:spPr>
          <a:xfrm>
            <a:off x="5332211" y="2056461"/>
            <a:ext cx="583529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10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4"/>
          <p:cNvSpPr txBox="1">
            <a:spLocks/>
          </p:cNvSpPr>
          <p:nvPr/>
        </p:nvSpPr>
        <p:spPr>
          <a:xfrm>
            <a:off x="5642610" y="2056461"/>
            <a:ext cx="982927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11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itle 4"/>
          <p:cNvSpPr txBox="1">
            <a:spLocks/>
          </p:cNvSpPr>
          <p:nvPr/>
        </p:nvSpPr>
        <p:spPr>
          <a:xfrm>
            <a:off x="6362101" y="2056461"/>
            <a:ext cx="583529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12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920230" y="2056461"/>
            <a:ext cx="1924711" cy="968141"/>
            <a:chOff x="6927850" y="3378633"/>
            <a:chExt cx="1924711" cy="968141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7850" y="3860265"/>
              <a:ext cx="1924711" cy="4865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Title 4"/>
            <p:cNvSpPr txBox="1">
              <a:spLocks/>
            </p:cNvSpPr>
            <p:nvPr/>
          </p:nvSpPr>
          <p:spPr>
            <a:xfrm>
              <a:off x="6953250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13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itle 4"/>
            <p:cNvSpPr txBox="1">
              <a:spLocks/>
            </p:cNvSpPr>
            <p:nvPr/>
          </p:nvSpPr>
          <p:spPr>
            <a:xfrm>
              <a:off x="7536779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14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itle 4"/>
            <p:cNvSpPr txBox="1">
              <a:spLocks/>
            </p:cNvSpPr>
            <p:nvPr/>
          </p:nvSpPr>
          <p:spPr>
            <a:xfrm>
              <a:off x="8120308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15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Right Brace 33"/>
          <p:cNvSpPr/>
          <p:nvPr/>
        </p:nvSpPr>
        <p:spPr>
          <a:xfrm rot="5400000">
            <a:off x="7736272" y="2414719"/>
            <a:ext cx="209415" cy="1524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itle 4"/>
          <p:cNvSpPr txBox="1">
            <a:spLocks/>
          </p:cNvSpPr>
          <p:nvPr/>
        </p:nvSpPr>
        <p:spPr>
          <a:xfrm>
            <a:off x="6990524" y="3223366"/>
            <a:ext cx="14829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- 3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56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77804" y="133350"/>
            <a:ext cx="8763000" cy="4857750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Luyện </a:t>
            </a:r>
          </a:p>
          <a:p>
            <a:pPr algn="just"/>
            <a:r>
              <a:rPr lang="en-US" sz="28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tập 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68</a:t>
            </a: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-1"/>
            <a:ext cx="9296400" cy="1878863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-4108" y="140955"/>
            <a:ext cx="2088115" cy="1328801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378787" y="116444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2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200" b="1" smtClean="0">
                <a:latin typeface="Arial" pitchFamily="34" charset="0"/>
                <a:cs typeface="Arial" pitchFamily="34" charset="0"/>
              </a:rPr>
            </a:br>
            <a:r>
              <a:rPr lang="en-US" sz="3200" b="1" smtClean="0">
                <a:latin typeface="Arial" pitchFamily="34" charset="0"/>
                <a:cs typeface="Arial" pitchFamily="34" charset="0"/>
              </a:rPr>
              <a:t>8</a:t>
            </a:r>
            <a:endParaRPr lang="en-US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06689" y="328301"/>
            <a:ext cx="7220884" cy="10310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8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PHÉP CỘNG, PHÉP TRỪ (không nhớ) </a:t>
            </a:r>
          </a:p>
          <a:p>
            <a:pPr>
              <a:spcBef>
                <a:spcPts val="600"/>
              </a:spcBef>
            </a:pPr>
            <a:r>
              <a:rPr lang="en-US" sz="28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TRONG PHẠM VI 100</a:t>
            </a:r>
            <a:endParaRPr lang="en-US" sz="28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980294"/>
            <a:ext cx="8458200" cy="1686346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87211" y="2523353"/>
            <a:ext cx="5886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LUYỆN TẬP</a:t>
            </a:r>
            <a:endParaRPr lang="en-US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48" y="3666640"/>
            <a:ext cx="4037976" cy="142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36002" y="4628172"/>
            <a:ext cx="22098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Trang 70/SGK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2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4"/>
          <p:cNvSpPr txBox="1">
            <a:spLocks/>
          </p:cNvSpPr>
          <p:nvPr/>
        </p:nvSpPr>
        <p:spPr>
          <a:xfrm>
            <a:off x="716686" y="74962"/>
            <a:ext cx="62937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Đặt tính rồi tính.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52400" y="1309873"/>
            <a:ext cx="2069378" cy="762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 + 40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362200" y="1309873"/>
            <a:ext cx="2110943" cy="762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 </a:t>
            </a:r>
            <a:r>
              <a:rPr lang="en-US" sz="4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659084" y="1309873"/>
            <a:ext cx="2110943" cy="762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99 - 9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905171" y="1309873"/>
            <a:ext cx="2110943" cy="762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5 - 62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5150" y="2305596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5386" y="3188553"/>
            <a:ext cx="128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2700" y="275199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414482" y="4005835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90678" y="3950553"/>
            <a:ext cx="557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1350" y="3950553"/>
            <a:ext cx="557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51150" y="230505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033486" y="318492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8700" y="275145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2700482" y="4005289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291192" y="3950280"/>
            <a:ext cx="557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927350" y="3950280"/>
            <a:ext cx="557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615199" y="3940026"/>
            <a:ext cx="589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181600" y="2305596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99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348514" y="320127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04491" y="270119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4930073" y="4005835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234199" y="3950553"/>
            <a:ext cx="589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44908" y="3940026"/>
            <a:ext cx="589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511309" y="2305596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65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11309" y="320127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62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934200" y="270119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7259782" y="4005835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563908" y="3950553"/>
            <a:ext cx="589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42009" y="235526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36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2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75" grpId="0"/>
      <p:bldP spid="76" grpId="0"/>
      <p:bldP spid="77" grpId="0"/>
      <p:bldP spid="79" grpId="0"/>
      <p:bldP spid="80" grpId="0"/>
      <p:bldP spid="81" grpId="0"/>
      <p:bldP spid="82" grpId="0"/>
      <p:bldP spid="83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2" y="591205"/>
            <a:ext cx="8661398" cy="3961091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1675321" y="1940491"/>
            <a:ext cx="367565" cy="457850"/>
          </a:xfrm>
          <a:prstGeom prst="rect">
            <a:avLst/>
          </a:prstGeom>
          <a:solidFill>
            <a:srgbClr val="FAB8E7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0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84944" y="1941540"/>
            <a:ext cx="367565" cy="457850"/>
          </a:xfrm>
          <a:prstGeom prst="rect">
            <a:avLst/>
          </a:prstGeom>
          <a:solidFill>
            <a:srgbClr val="FFF869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5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96539" y="2799575"/>
            <a:ext cx="367565" cy="457850"/>
          </a:xfrm>
          <a:prstGeom prst="rect">
            <a:avLst/>
          </a:prstGeom>
          <a:solidFill>
            <a:srgbClr val="FAB8E7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0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87370" y="2814089"/>
            <a:ext cx="367565" cy="457850"/>
          </a:xfrm>
          <a:prstGeom prst="rect">
            <a:avLst/>
          </a:prstGeom>
          <a:solidFill>
            <a:srgbClr val="FFF869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1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826047" y="1891862"/>
            <a:ext cx="367565" cy="457850"/>
          </a:xfrm>
          <a:prstGeom prst="rect">
            <a:avLst/>
          </a:prstGeom>
          <a:solidFill>
            <a:srgbClr val="FAB8E7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3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679038" y="0"/>
            <a:ext cx="83511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Số?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42009" y="133350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40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9000" y="1900574"/>
            <a:ext cx="367565" cy="457850"/>
          </a:xfrm>
          <a:prstGeom prst="rect">
            <a:avLst/>
          </a:prstGeom>
          <a:solidFill>
            <a:srgbClr val="FFF869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3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34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5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371" y="1029423"/>
            <a:ext cx="5099349" cy="258433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701532" y="-490041"/>
            <a:ext cx="8137668" cy="2064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Số quả thông ở hai bên bằng nhau. Hỏi trong túi màu đỏ có bao nhiêu quả thông?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456077"/>
              </p:ext>
            </p:extLst>
          </p:nvPr>
        </p:nvGraphicFramePr>
        <p:xfrm>
          <a:off x="1934633" y="3656387"/>
          <a:ext cx="5181600" cy="93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/>
                <a:gridCol w="1036320"/>
                <a:gridCol w="1036320"/>
                <a:gridCol w="1036320"/>
                <a:gridCol w="1036320"/>
              </a:tblGrid>
              <a:tr h="930724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=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2031615" y="3833181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45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144433" y="3843158"/>
            <a:ext cx="7620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33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01833" y="3881760"/>
            <a:ext cx="838200" cy="5725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70705" y="3864835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2318354" y="4499799"/>
            <a:ext cx="4656613" cy="622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Em hãy nêu câu trả lời.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54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4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716046" y="17449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Tính: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716046" y="1200150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a) 20 + 40 + 1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716046" y="2382851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b) 15 - 2 - 1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716046" y="3565552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c) 40 + 15 + 2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4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4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716046" y="17449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Tính: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716046" y="863731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a) 20 + 40 + 1 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= 61 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716046" y="2382851"/>
            <a:ext cx="4262754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b) 15 - 2 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= 12 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655897" y="3817726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c) 40 + 15 + 2 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= 57 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982" y="673760"/>
            <a:ext cx="918595" cy="83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966" y="3528064"/>
            <a:ext cx="906881" cy="1177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419" y="2184951"/>
            <a:ext cx="1091381" cy="9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Brace 2"/>
          <p:cNvSpPr/>
          <p:nvPr/>
        </p:nvSpPr>
        <p:spPr>
          <a:xfrm rot="5400000">
            <a:off x="2133600" y="845872"/>
            <a:ext cx="228600" cy="14478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1849342" y="1655458"/>
            <a:ext cx="7971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60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2029114" y="2600912"/>
            <a:ext cx="199986" cy="95978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1753828" y="3122743"/>
            <a:ext cx="7971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13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>
          <a:xfrm>
            <a:off x="5033646" y="2407131"/>
            <a:ext cx="4262754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b) 15 - 2 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= 12 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ight Brace 19"/>
          <p:cNvSpPr/>
          <p:nvPr/>
        </p:nvSpPr>
        <p:spPr>
          <a:xfrm rot="5400000">
            <a:off x="7105127" y="2634656"/>
            <a:ext cx="209413" cy="90173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/>
          <p:cNvSpPr txBox="1">
            <a:spLocks/>
          </p:cNvSpPr>
          <p:nvPr/>
        </p:nvSpPr>
        <p:spPr>
          <a:xfrm>
            <a:off x="6264867" y="3132171"/>
            <a:ext cx="14829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-  3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71057" y="4018621"/>
            <a:ext cx="199986" cy="95978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4"/>
          <p:cNvSpPr txBox="1">
            <a:spLocks/>
          </p:cNvSpPr>
          <p:nvPr/>
        </p:nvSpPr>
        <p:spPr>
          <a:xfrm>
            <a:off x="1695771" y="4540452"/>
            <a:ext cx="7971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55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7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  <p:bldP spid="15" grpId="0" animBg="1"/>
      <p:bldP spid="16" grpId="0"/>
      <p:bldP spid="17" grpId="0"/>
      <p:bldP spid="20" grpId="0" animBg="1"/>
      <p:bldP spid="21" grpId="0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5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657990" y="323621"/>
            <a:ext cx="8333610" cy="1639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Trên ga có 3 đoàn tàu. </a:t>
            </a:r>
          </a:p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a) Đoàn tàu A có 10 toa. Đoàn tàu B có 12 toa. Hỏi cả hai đoàn tàu có bao nhiêu toa?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914148"/>
              </p:ext>
            </p:extLst>
          </p:nvPr>
        </p:nvGraphicFramePr>
        <p:xfrm>
          <a:off x="1934633" y="2629497"/>
          <a:ext cx="5181600" cy="93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/>
                <a:gridCol w="1036320"/>
                <a:gridCol w="1036320"/>
                <a:gridCol w="1036320"/>
                <a:gridCol w="1036320"/>
              </a:tblGrid>
              <a:tr h="930724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=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2031615" y="2806291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44433" y="2816268"/>
            <a:ext cx="7620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01833" y="2854870"/>
            <a:ext cx="838200" cy="5725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22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070705" y="2837945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4"/>
          <p:cNvSpPr txBox="1">
            <a:spLocks/>
          </p:cNvSpPr>
          <p:nvPr/>
        </p:nvSpPr>
        <p:spPr>
          <a:xfrm>
            <a:off x="2318354" y="3772536"/>
            <a:ext cx="4656613" cy="622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Em hãy nêu câu trả lời.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04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5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657990" y="574822"/>
            <a:ext cx="8333610" cy="1639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Trên ga có 3 đoàn tàu. </a:t>
            </a:r>
          </a:p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b) Đoàn tàu C có 15 toa chở khách và chở hàng. Trong đó có 3 toa chở hàng. Hỏi đoàn tàu C có bao nhiêu toa chở khách?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"/>
          <a:stretch/>
        </p:blipFill>
        <p:spPr bwMode="auto">
          <a:xfrm>
            <a:off x="88353" y="3694363"/>
            <a:ext cx="6864897" cy="62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itle 4"/>
          <p:cNvSpPr txBox="1">
            <a:spLocks/>
          </p:cNvSpPr>
          <p:nvPr/>
        </p:nvSpPr>
        <p:spPr>
          <a:xfrm>
            <a:off x="872490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4"/>
          <p:cNvSpPr txBox="1">
            <a:spLocks/>
          </p:cNvSpPr>
          <p:nvPr/>
        </p:nvSpPr>
        <p:spPr>
          <a:xfrm>
            <a:off x="1391476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4"/>
          <p:cNvSpPr txBox="1">
            <a:spLocks/>
          </p:cNvSpPr>
          <p:nvPr/>
        </p:nvSpPr>
        <p:spPr>
          <a:xfrm>
            <a:off x="1916430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3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itle 4"/>
          <p:cNvSpPr txBox="1">
            <a:spLocks/>
          </p:cNvSpPr>
          <p:nvPr/>
        </p:nvSpPr>
        <p:spPr>
          <a:xfrm>
            <a:off x="2420842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2919952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3439578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6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itle 4"/>
          <p:cNvSpPr txBox="1">
            <a:spLocks/>
          </p:cNvSpPr>
          <p:nvPr/>
        </p:nvSpPr>
        <p:spPr>
          <a:xfrm>
            <a:off x="3872426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7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4"/>
          <p:cNvSpPr txBox="1">
            <a:spLocks/>
          </p:cNvSpPr>
          <p:nvPr/>
        </p:nvSpPr>
        <p:spPr>
          <a:xfrm>
            <a:off x="4431673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8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itle 4"/>
          <p:cNvSpPr txBox="1">
            <a:spLocks/>
          </p:cNvSpPr>
          <p:nvPr/>
        </p:nvSpPr>
        <p:spPr>
          <a:xfrm>
            <a:off x="4958302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9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itle 4"/>
          <p:cNvSpPr txBox="1">
            <a:spLocks/>
          </p:cNvSpPr>
          <p:nvPr/>
        </p:nvSpPr>
        <p:spPr>
          <a:xfrm>
            <a:off x="5339831" y="3378633"/>
            <a:ext cx="583529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10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4"/>
          <p:cNvSpPr txBox="1">
            <a:spLocks/>
          </p:cNvSpPr>
          <p:nvPr/>
        </p:nvSpPr>
        <p:spPr>
          <a:xfrm>
            <a:off x="5650230" y="3378633"/>
            <a:ext cx="982927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11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itle 4"/>
          <p:cNvSpPr txBox="1">
            <a:spLocks/>
          </p:cNvSpPr>
          <p:nvPr/>
        </p:nvSpPr>
        <p:spPr>
          <a:xfrm>
            <a:off x="6369721" y="3378633"/>
            <a:ext cx="583529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12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927850" y="3378633"/>
            <a:ext cx="1924711" cy="968141"/>
            <a:chOff x="6927850" y="3378633"/>
            <a:chExt cx="1924711" cy="968141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7850" y="3860265"/>
              <a:ext cx="1924711" cy="4865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Title 4"/>
            <p:cNvSpPr txBox="1">
              <a:spLocks/>
            </p:cNvSpPr>
            <p:nvPr/>
          </p:nvSpPr>
          <p:spPr>
            <a:xfrm>
              <a:off x="6953250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13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itle 4"/>
            <p:cNvSpPr txBox="1">
              <a:spLocks/>
            </p:cNvSpPr>
            <p:nvPr/>
          </p:nvSpPr>
          <p:spPr>
            <a:xfrm>
              <a:off x="7536779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14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itle 4"/>
            <p:cNvSpPr txBox="1">
              <a:spLocks/>
            </p:cNvSpPr>
            <p:nvPr/>
          </p:nvSpPr>
          <p:spPr>
            <a:xfrm>
              <a:off x="8120308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15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Right Brace 38"/>
          <p:cNvSpPr/>
          <p:nvPr/>
        </p:nvSpPr>
        <p:spPr>
          <a:xfrm rot="5400000">
            <a:off x="7743892" y="3736891"/>
            <a:ext cx="209415" cy="1524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4"/>
          <p:cNvSpPr txBox="1">
            <a:spLocks/>
          </p:cNvSpPr>
          <p:nvPr/>
        </p:nvSpPr>
        <p:spPr>
          <a:xfrm>
            <a:off x="6998144" y="4545538"/>
            <a:ext cx="14829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- 3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4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475</Words>
  <Application>Microsoft Office PowerPoint</Application>
  <PresentationFormat>On-screen Show (16:9)</PresentationFormat>
  <Paragraphs>148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Chủ đề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</dc:title>
  <dc:creator>PC</dc:creator>
  <cp:lastModifiedBy>PC</cp:lastModifiedBy>
  <cp:revision>406</cp:revision>
  <dcterms:created xsi:type="dcterms:W3CDTF">2021-01-09T02:19:28Z</dcterms:created>
  <dcterms:modified xsi:type="dcterms:W3CDTF">2021-03-22T13:48:46Z</dcterms:modified>
</cp:coreProperties>
</file>